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46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18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78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6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49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58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91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6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99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3DA9-BE25-435C-A8EE-BB135402CEE8}" type="datetimeFigureOut">
              <a:rPr kumimoji="1" lang="ja-JP" altLang="en-US" smtClean="0"/>
              <a:t>2015/1/3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17D0-2FA2-48ED-8FCC-417204A3D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42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okkaido-floorball.jimdo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3375" y="0"/>
            <a:ext cx="8248650" cy="1271588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1600" dirty="0" err="1"/>
              <a:t>もいわ</a:t>
            </a:r>
            <a:r>
              <a:rPr lang="ja-JP" altLang="en-US" sz="1600" dirty="0"/>
              <a:t>地区</a:t>
            </a:r>
            <a:r>
              <a:rPr lang="ja-JP" altLang="en-US" sz="1600" dirty="0" smtClean="0"/>
              <a:t>センタースポーツイベント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『</a:t>
            </a:r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未来の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オリンピック</a:t>
            </a:r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選手を探せ！</a:t>
            </a:r>
            <a:r>
              <a:rPr lang="en-US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フロアボールにチャレンジ</a:t>
            </a:r>
            <a:r>
              <a:rPr lang="en-US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』</a:t>
            </a:r>
            <a:endParaRPr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0525" y="1352907"/>
            <a:ext cx="8191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みなさん「フロアボール」って聞いたことありますか？フロアボールはスウェーデンで生まれのスポーツです。簡単にいうと、体育館でアイスホッケーごっこをします。</a:t>
            </a:r>
            <a:endParaRPr lang="en-US" altLang="ja-JP" dirty="0" smtClean="0"/>
          </a:p>
          <a:p>
            <a:r>
              <a:rPr lang="ja-JP" altLang="en-US" dirty="0"/>
              <a:t>　このスポーツは、将来</a:t>
            </a:r>
            <a:r>
              <a:rPr lang="ja-JP" altLang="en-US" dirty="0" smtClean="0"/>
              <a:t>オリンピック競技になるかも知れないと言われており、今世界で最も急速に広まっているスポーツの一つです。フロアボールの魅力はなんといっても、子供と大人が混ざり合っても楽しく遊べることです。</a:t>
            </a:r>
            <a:endParaRPr lang="en-US" altLang="ja-JP" dirty="0" smtClean="0"/>
          </a:p>
          <a:p>
            <a:r>
              <a:rPr lang="en-US" altLang="ja-JP" dirty="0"/>
              <a:t>   </a:t>
            </a:r>
            <a:r>
              <a:rPr lang="ja-JP" altLang="en-US" dirty="0"/>
              <a:t>この度、もいわ地区センターでは、あまり知られていないフロアボールを体験するイベントを企画しました</a:t>
            </a:r>
            <a:r>
              <a:rPr lang="ja-JP" altLang="en-US" dirty="0" smtClean="0"/>
              <a:t>。ぜひ家族でご参加ください！あまり知られていないから、もしかしたらオリンピック選手になるのも夢じゃないかも！？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1050" y="3829050"/>
            <a:ext cx="8248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日時：　</a:t>
            </a:r>
            <a:r>
              <a:rPr kumimoji="1" lang="en-US" altLang="ja-JP" sz="1600" dirty="0" smtClean="0"/>
              <a:t>2015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3</a:t>
            </a:r>
            <a:r>
              <a:rPr kumimoji="1" lang="ja-JP" altLang="en-US" sz="1600" dirty="0" smtClean="0"/>
              <a:t>月</a:t>
            </a:r>
            <a:r>
              <a:rPr kumimoji="1" lang="en-US" altLang="ja-JP" sz="1600" smtClean="0"/>
              <a:t>21</a:t>
            </a:r>
            <a:r>
              <a:rPr kumimoji="1" lang="ja-JP" altLang="en-US" sz="1600" smtClean="0"/>
              <a:t>日</a:t>
            </a:r>
            <a:r>
              <a:rPr kumimoji="1" lang="ja-JP" altLang="en-US" sz="1600" dirty="0" smtClean="0"/>
              <a:t>（土曜日）　午後</a:t>
            </a:r>
            <a:r>
              <a:rPr kumimoji="1" lang="en-US" altLang="ja-JP" sz="1600" dirty="0" smtClean="0"/>
              <a:t>2</a:t>
            </a:r>
            <a:r>
              <a:rPr kumimoji="1" lang="ja-JP" altLang="en-US" sz="1600" dirty="0" smtClean="0"/>
              <a:t>時から</a:t>
            </a:r>
            <a:r>
              <a:rPr kumimoji="1" lang="en-US" altLang="ja-JP" sz="1600" dirty="0" smtClean="0"/>
              <a:t>5</a:t>
            </a:r>
            <a:r>
              <a:rPr kumimoji="1" lang="ja-JP" altLang="en-US" sz="1600" dirty="0" smtClean="0"/>
              <a:t>時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場所：　もいわ地区センター　ホール</a:t>
            </a:r>
            <a:endParaRPr lang="en-US" altLang="ja-JP" sz="1600" dirty="0" smtClean="0"/>
          </a:p>
          <a:p>
            <a:r>
              <a:rPr kumimoji="1" lang="ja-JP" altLang="en-US" sz="1600" dirty="0"/>
              <a:t>必要</a:t>
            </a:r>
            <a:r>
              <a:rPr kumimoji="1" lang="ja-JP" altLang="en-US" sz="1600" dirty="0" smtClean="0"/>
              <a:t>なもの：　上靴、運動する格好、飲み物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対象年齢：　小学校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年生以上（ぜひご家族でご参加を！）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参加費：　</a:t>
            </a:r>
            <a:r>
              <a:rPr lang="en-US" altLang="ja-JP" sz="1600" dirty="0" smtClean="0"/>
              <a:t>500</a:t>
            </a:r>
            <a:r>
              <a:rPr lang="ja-JP" altLang="en-US" sz="1600" dirty="0" smtClean="0"/>
              <a:t>円　（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障害保険加入の為、事前申し込みが必要です）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講師：　一般社団法人北海道フロアボール普及プロジェクト　</a:t>
            </a:r>
            <a:endParaRPr kumimoji="1" lang="en-US" altLang="ja-JP" sz="1600" dirty="0" smtClean="0"/>
          </a:p>
          <a:p>
            <a:r>
              <a:rPr lang="en-US" altLang="ja-JP" sz="1600" dirty="0"/>
              <a:t>	</a:t>
            </a:r>
            <a:r>
              <a:rPr lang="en-US" altLang="ja-JP" sz="1600" dirty="0" smtClean="0">
                <a:hlinkClick r:id="rId2"/>
              </a:rPr>
              <a:t>http://hokkaido-floorball.jimdo.com/</a:t>
            </a:r>
            <a:endParaRPr lang="en-US" altLang="ja-JP" sz="1600" dirty="0" smtClean="0"/>
          </a:p>
          <a:p>
            <a:r>
              <a:rPr lang="ja-JP" altLang="en-US" sz="1600" dirty="0" smtClean="0"/>
              <a:t>問い合わせ：イベントに関して　→　もいわ地区センター（</a:t>
            </a:r>
            <a:r>
              <a:rPr lang="en-US" altLang="ja-JP" sz="1600" dirty="0" smtClean="0"/>
              <a:t>011-572-5733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r>
              <a:rPr lang="en-US" altLang="ja-JP" sz="1600" dirty="0"/>
              <a:t>	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　フロアボールに関して　→　北海道フロアボール普及プロジェクト 代表理事</a:t>
            </a:r>
            <a:endParaRPr lang="en-US" altLang="ja-JP" sz="1600" dirty="0" smtClean="0"/>
          </a:p>
          <a:p>
            <a:r>
              <a:rPr lang="en-US" altLang="ja-JP" sz="1600" dirty="0"/>
              <a:t>	</a:t>
            </a:r>
            <a:r>
              <a:rPr lang="en-US" altLang="ja-JP" sz="1600" dirty="0" smtClean="0"/>
              <a:t>		                 </a:t>
            </a:r>
            <a:r>
              <a:rPr lang="ja-JP" altLang="en-US" sz="1600" dirty="0" smtClean="0"/>
              <a:t>梅田（</a:t>
            </a:r>
            <a:r>
              <a:rPr lang="en-US" altLang="ja-JP" sz="1600" dirty="0" smtClean="0"/>
              <a:t>090-7519-1299,  hkyt22@gmail.com)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10" y="3343275"/>
            <a:ext cx="1758261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もいわ地区センタースポーツイベント 『未来のオリンピック選手を探せ！ 　　　　　フロアボールにチャレンジ』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もいわ地区センタースポーツイベント 『未来のオリンピック選手を探せ！ 　　　　　　　　フロアボールにチャレンジ』</dc:title>
  <dc:creator>梅田弘胤</dc:creator>
  <cp:lastModifiedBy>kanako</cp:lastModifiedBy>
  <cp:revision>7</cp:revision>
  <dcterms:created xsi:type="dcterms:W3CDTF">2014-11-18T07:24:57Z</dcterms:created>
  <dcterms:modified xsi:type="dcterms:W3CDTF">2015-01-03T13:25:24Z</dcterms:modified>
</cp:coreProperties>
</file>